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5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E59DB-2CED-4958-AA63-B1D16BEFA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84E2B0-5EA1-43E1-8EDC-665283A80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0D224-870B-4E5C-8ABE-4044FEB6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F1FB7-B384-4394-81A9-829DF6F6D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D282F-06ED-4EBF-A072-79BD0E7E6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44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F690F-5F0A-45E1-8F1C-4DB13B2C4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FF514-106B-4892-B38E-D3077DD83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8CC1E-A096-4604-B4A2-5E24E918A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2B6B3-AE6C-4B87-8D7E-89BF33590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46D56-DBA5-441C-BF27-3799BC8DF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8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BD7136-E3A5-4792-9A0D-AC51C429C7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17B44A-AD54-4095-A62F-1506B0215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1A093-959C-45A2-9457-428DC1FFD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80754-807F-4113-8D50-3A71A3DD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D68CA-3DB1-4F5C-BAE0-AE3555E0B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231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226C6-278E-4F95-A70A-74A0078A4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5232C-52C7-4A28-BCB0-CEFF562F6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38747-3BE8-4E0F-8E9E-BF51050C9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558E8-695F-4D7A-BC66-BCC60E6B6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BE07F-2CF3-49DA-9EC2-350B63200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49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BC92B-3FC7-45B4-9A07-106BB1926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C33C1-1FE3-4ADB-941F-2009CEE51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85AAC-CFB1-43C5-9560-8FE63F637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98A8F-D40C-481C-B60B-655DCCF7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D89FB-3713-4D6B-ABD1-8ABE4C66E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47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AEE5-8A1D-4B3E-8D67-D451EC13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FE657-9605-4AE7-B394-64B6E0B0F9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314176-EF09-4553-B0CA-E7DE85EA3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93572-4012-4D7E-A773-ED8BEBC63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76DA2F-D94A-41FF-8150-34B62A68F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911C5-DB60-4544-B42F-3EDC492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B1DF-A3B0-4B81-BFE5-73569C8E3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D5243-0B3D-488C-9655-2B23D6A25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C401E-81C1-4E5A-8C3A-609CCFA97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316B88-DCF9-4489-A9C3-B085F65EE5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F6D484-9D04-44E8-9F09-990978710F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5C95FE-0B80-462B-B238-952346921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6F70F-1D33-4932-97FE-760F268C0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5FEC7A-2510-4D14-8820-064C496D6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00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261B-4012-4027-9425-79B70FEB1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2245B0-F3F9-4857-AA05-AB9F79B2E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F88C-BCFD-4C0F-AB9E-15BA17432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7AC130-D091-4855-BE6B-DB25F9F81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61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A80C3C-F43E-4117-9004-CC0F69A11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370088-13A8-478B-880C-B1DD94485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2B0F60-AD62-4836-9BBF-AE37C845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60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E0D01-9620-4C36-AB3B-C1C11F33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F6617-350D-4A6E-A820-D9A5C4B40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D205D-F25C-4B2F-8A09-22BEB658F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D3E4B-422A-4CDF-9C2B-639CC0737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CF4BE5-B552-443E-9254-72AD4965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7FE8A-5959-48F7-9C73-D7C5CDE12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98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BCAAD-2C4B-4AFC-A960-A97CE6981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17BC9-0580-4586-AB39-67BEFE2BA4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D120C-91EC-44CE-9B6B-50BC34AC4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19169-AA02-4F41-B4B4-10030D646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194D1-75E3-4965-BA2A-089EAF51D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2B4673-DCC4-4578-B497-E5A333614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A2CA32-54A0-4407-9FAC-4157B599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D2BEE-E091-448C-B6F1-076F8B242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A60DD-948B-423D-838B-86FF4896A7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6CC23-154A-4C25-B460-DF15D00B7F5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2179C-2383-4FAC-90F6-80481C06A4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228E0-40C9-4623-B268-1C1568CE54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82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32807A-707D-48D8-A862-A71493838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571500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73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4BC68-960E-4EE7-8B66-032B53C7B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738B57-BFBD-4337-97AA-7A119CAC3F8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669" y="1825625"/>
            <a:ext cx="2724150" cy="272415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AD957F-1224-4E96-9E09-475E5810F5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660" y="1924140"/>
            <a:ext cx="6851816" cy="4073631"/>
          </a:xfrm>
        </p:spPr>
      </p:pic>
    </p:spTree>
    <p:extLst>
      <p:ext uri="{BB962C8B-B14F-4D97-AF65-F5344CB8AC3E}">
        <p14:creationId xmlns:p14="http://schemas.microsoft.com/office/powerpoint/2010/main" val="1529137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1A282-7189-4225-A004-CB74ED5D1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B1C72FE-B763-4C85-B2E1-A315ADB66C7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58193"/>
            <a:ext cx="5021642" cy="3766231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429E64-C944-4A8F-B183-7713EE9928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180" y="1981453"/>
            <a:ext cx="2963242" cy="2963242"/>
          </a:xfrm>
        </p:spPr>
      </p:pic>
    </p:spTree>
    <p:extLst>
      <p:ext uri="{BB962C8B-B14F-4D97-AF65-F5344CB8AC3E}">
        <p14:creationId xmlns:p14="http://schemas.microsoft.com/office/powerpoint/2010/main" val="3845270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Vallie Tracy</dc:creator>
  <cp:lastModifiedBy>Vallie Tracy</cp:lastModifiedBy>
  <cp:revision>4</cp:revision>
  <dcterms:created xsi:type="dcterms:W3CDTF">2020-12-06T11:42:46Z</dcterms:created>
  <dcterms:modified xsi:type="dcterms:W3CDTF">2020-12-07T12:01:51Z</dcterms:modified>
</cp:coreProperties>
</file>

<file path=docProps/thumbnail.jpeg>
</file>